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2" r:id="rId3"/>
    <p:sldId id="283" r:id="rId4"/>
    <p:sldId id="285" r:id="rId5"/>
    <p:sldId id="286" r:id="rId6"/>
    <p:sldId id="287" r:id="rId7"/>
    <p:sldId id="288" r:id="rId8"/>
    <p:sldId id="289" r:id="rId9"/>
    <p:sldId id="29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474" autoAdjust="0"/>
    <p:restoredTop sz="94660"/>
  </p:normalViewPr>
  <p:slideViewPr>
    <p:cSldViewPr snapToGrid="0">
      <p:cViewPr varScale="1">
        <p:scale>
          <a:sx n="67" d="100"/>
          <a:sy n="67" d="100"/>
        </p:scale>
        <p:origin x="56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E9DD3-74BB-4011-A69C-2FCA12FDA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A90537-4D28-4637-9393-DD024F10F8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8B3CF-D189-4301-A103-483055807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F5E80-17E9-49BD-843A-BDE1C2F8EC53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1D576-2C39-4E3F-B4FE-D1911E0DE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D04F5-B87B-444B-87DF-3D6F8AF93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129B5-4B42-4733-8922-C5169C651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838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40D36-7470-473C-BC79-3206D4F9D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B8A362-6148-4C06-A539-D5EADC9AA9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89BC13-7F49-428E-9BAA-3C7A0F5E9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F5E80-17E9-49BD-843A-BDE1C2F8EC53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3A162-4A65-417C-B086-35FF48620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8D838-8D0A-4ABA-AC84-A1BC95332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129B5-4B42-4733-8922-C5169C651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048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EE009F-89C4-4D4C-91E1-14F3A32408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64F18D-7E08-49AF-963A-5FA4755D26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21D5D-C834-4DC8-B887-679EAA452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F5E80-17E9-49BD-843A-BDE1C2F8EC53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00056-7F4B-41C7-ADC7-74D7EC0E3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E7A3B-A0FE-4C95-A228-FC6E64E8B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129B5-4B42-4733-8922-C5169C651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249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65113-3B6E-4D67-9696-A894A8033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7725D-954F-4966-B566-8838C39E0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51680-3CD9-4DDF-BF82-8D651BA6D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F5E80-17E9-49BD-843A-BDE1C2F8EC53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2A5E3-5D22-4B34-8743-257902D88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1601F-4370-4407-AEE1-11E353CD5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129B5-4B42-4733-8922-C5169C651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032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4A414-6649-497C-8A90-391DA3B8D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6617F-A2C7-490A-9A72-FB685F56C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A8507-AD3F-4256-B1C6-02FA2A010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F5E80-17E9-49BD-843A-BDE1C2F8EC53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66AA5-A3B4-4E09-B455-01F024991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07616-39FD-473B-80DA-951D002DE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129B5-4B42-4733-8922-C5169C651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09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B4C19-6426-4577-ACF9-FEF4B06F2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11022-E48F-48E0-A15C-E80C8ED058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EB3F14-287D-4594-87BB-4EB7A6621A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07B068-B7E9-4757-A6C4-9AE617776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F5E80-17E9-49BD-843A-BDE1C2F8EC53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5089C-7722-4D41-AA34-BAFFAE01D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C8F4CF-10F3-4EBE-A001-95255ABF1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129B5-4B42-4733-8922-C5169C651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94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0FE65-D14D-46B6-BBF9-1441C4770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E1E8A0-D5EB-4FF8-AC14-B7B8B1FDBD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A0EA64-195B-497B-AE1F-275CE0E76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F09073-3902-490E-9E87-A8B656A854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37D6B2-5D2F-4E70-BA42-1A5AD0544A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2D9520-AAED-4AFD-93A2-8F047628A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F5E80-17E9-49BD-843A-BDE1C2F8EC53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EBC2DA-3E8D-441C-9C87-ED6245D3C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89D166-8712-4F95-87A2-D03934E99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129B5-4B42-4733-8922-C5169C651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38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AEFC2-5B40-4882-B42E-03D33CD2A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B17BF6-4A73-4C91-A447-20A430AA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F5E80-17E9-49BD-843A-BDE1C2F8EC53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F01BB4-A128-4989-992F-C077F60D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D250C5-843D-4086-BC42-83FF0EC1F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129B5-4B42-4733-8922-C5169C651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025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6BA0E2-484F-4521-8E0B-320D32DC0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F5E80-17E9-49BD-843A-BDE1C2F8EC53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50A1F-2F37-431B-80DC-4090AD1A6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3D77C-26AD-48E8-819D-71DBC7ADE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129B5-4B42-4733-8922-C5169C651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323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066B4-A05F-4BC1-8340-704FFDC63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09B5B-5FB6-4C02-B805-5E1EC6B05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99F150-ACE1-46B3-9A8C-566D2C6A47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A4E3AB-2F82-4995-B649-21022ED33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F5E80-17E9-49BD-843A-BDE1C2F8EC53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086C0D-50D1-46D8-A70F-AB524A8BC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84FA4B-DD0F-4932-BC84-D76C08BF1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129B5-4B42-4733-8922-C5169C651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35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F455-BF82-441E-8041-46C82D738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2BE572-3411-4E55-BEFC-959ABBFF04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AB54CB-CAD9-4887-A370-78231A81C3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0AA68D-F8BA-48D7-875A-8805D0BCD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F5E80-17E9-49BD-843A-BDE1C2F8EC53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D4C81C-32E7-48E5-856C-71BDD977F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927101-A106-4823-AA15-9AA97C906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129B5-4B42-4733-8922-C5169C651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327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279C0A-10D6-4465-86DE-C2C7DF90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5CE12-F75B-4A52-ADB9-BD84F2FC5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E81C64-C4A0-467D-A569-E80444C715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F5E80-17E9-49BD-843A-BDE1C2F8EC53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53784-9330-4F55-9A9D-84EFDA7733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BE802-B192-4055-BC53-ED27751920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129B5-4B42-4733-8922-C5169C651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642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05B03-8DB1-4A38-BB6E-D73EB6BBB6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SU-19-03_SP-78-04</a:t>
            </a:r>
            <a:br>
              <a:rPr lang="en-US"/>
            </a:br>
            <a:r>
              <a:rPr lang="en-US"/>
              <a:t>San </a:t>
            </a:r>
            <a:r>
              <a:rPr lang="en-US" dirty="0"/>
              <a:t>Juan</a:t>
            </a:r>
            <a:r>
              <a:rPr lang="en-US"/>
              <a:t>, Siquijor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06CCFC-39D5-4A36-8652-26041A1B6A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207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5D00-FDB4-42DF-86C4-0C1608B37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rmAutofit fontScale="90000"/>
          </a:bodyPr>
          <a:lstStyle/>
          <a:p>
            <a:r>
              <a:rPr lang="en-US" dirty="0"/>
              <a:t>SU-19-03_043 (SUML-164)</a:t>
            </a:r>
            <a:br>
              <a:rPr lang="en-US" dirty="0"/>
            </a:br>
            <a:r>
              <a:rPr lang="en-US" dirty="0"/>
              <a:t>Original ID: </a:t>
            </a:r>
            <a:r>
              <a:rPr lang="en-US" i="1" dirty="0" err="1"/>
              <a:t>Pseudoplesiops</a:t>
            </a:r>
            <a:r>
              <a:rPr lang="en-US" i="1" dirty="0"/>
              <a:t> sp.</a:t>
            </a:r>
            <a:br>
              <a:rPr lang="en-US" i="1" dirty="0"/>
            </a:br>
            <a:r>
              <a:rPr lang="en-US" dirty="0"/>
              <a:t>Jeff’s ID:</a:t>
            </a:r>
          </a:p>
        </p:txBody>
      </p:sp>
      <p:pic>
        <p:nvPicPr>
          <p:cNvPr id="5" name="Content Placeholder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EE620BE2-3E7F-4EC4-9265-F5776BC58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2913222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5D00-FDB4-42DF-86C4-0C1608B37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rmAutofit fontScale="90000"/>
          </a:bodyPr>
          <a:lstStyle/>
          <a:p>
            <a:r>
              <a:rPr lang="en-US" dirty="0"/>
              <a:t>SU-19-03_045 (SUML-166)</a:t>
            </a:r>
            <a:br>
              <a:rPr lang="en-US" dirty="0"/>
            </a:br>
            <a:r>
              <a:rPr lang="en-US" dirty="0"/>
              <a:t>Original ID: </a:t>
            </a:r>
            <a:r>
              <a:rPr lang="en-US" i="1" dirty="0" err="1"/>
              <a:t>Gymnothorax</a:t>
            </a:r>
            <a:r>
              <a:rPr lang="en-US" i="1" dirty="0"/>
              <a:t> sp. </a:t>
            </a:r>
            <a:r>
              <a:rPr lang="en-US" dirty="0"/>
              <a:t>(brown)</a:t>
            </a:r>
            <a:br>
              <a:rPr lang="en-US" i="1" dirty="0"/>
            </a:br>
            <a:r>
              <a:rPr lang="en-US" dirty="0"/>
              <a:t>Jeff’s ID:</a:t>
            </a:r>
          </a:p>
        </p:txBody>
      </p:sp>
      <p:pic>
        <p:nvPicPr>
          <p:cNvPr id="5" name="Content Placeholder 4" descr="A picture containing sitting, table&#10;&#10;Description automatically generated">
            <a:extLst>
              <a:ext uri="{FF2B5EF4-FFF2-40B4-BE49-F238E27FC236}">
                <a16:creationId xmlns:a16="http://schemas.microsoft.com/office/drawing/2014/main" id="{428121E2-2AC1-4508-801D-BE4AA4FAC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3592761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5D00-FDB4-42DF-86C4-0C1608B37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rmAutofit fontScale="90000"/>
          </a:bodyPr>
          <a:lstStyle/>
          <a:p>
            <a:r>
              <a:rPr lang="en-US" dirty="0"/>
              <a:t>SU-19-03_064 (SUML-185)</a:t>
            </a:r>
            <a:br>
              <a:rPr lang="en-US" dirty="0"/>
            </a:br>
            <a:r>
              <a:rPr lang="en-US" dirty="0"/>
              <a:t>Original ID: </a:t>
            </a:r>
            <a:r>
              <a:rPr lang="en-US" i="1" dirty="0" err="1"/>
              <a:t>Xenisthmus</a:t>
            </a:r>
            <a:r>
              <a:rPr lang="en-US" i="1" dirty="0"/>
              <a:t> sp. cf. </a:t>
            </a:r>
            <a:r>
              <a:rPr lang="en-US" i="1" dirty="0" err="1"/>
              <a:t>polyzonatus</a:t>
            </a:r>
            <a:br>
              <a:rPr lang="en-US" dirty="0"/>
            </a:br>
            <a:r>
              <a:rPr lang="en-US" dirty="0"/>
              <a:t>Jeff’s ID:</a:t>
            </a:r>
          </a:p>
        </p:txBody>
      </p:sp>
      <p:pic>
        <p:nvPicPr>
          <p:cNvPr id="5" name="Content Placeholder 4" descr="A close up of a measure&#10;&#10;Description automatically generated">
            <a:extLst>
              <a:ext uri="{FF2B5EF4-FFF2-40B4-BE49-F238E27FC236}">
                <a16:creationId xmlns:a16="http://schemas.microsoft.com/office/drawing/2014/main" id="{2A33DEEB-DFF8-408F-8E9F-34F44C655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3300"/>
            <a:ext cx="5931574" cy="3960000"/>
          </a:xfrm>
        </p:spPr>
      </p:pic>
      <p:pic>
        <p:nvPicPr>
          <p:cNvPr id="7" name="Picture 6" descr="A picture containing measure&#10;&#10;Description automatically generated">
            <a:extLst>
              <a:ext uri="{FF2B5EF4-FFF2-40B4-BE49-F238E27FC236}">
                <a16:creationId xmlns:a16="http://schemas.microsoft.com/office/drawing/2014/main" id="{E7F28EF0-7B04-41D7-A19F-2225BFADE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425" y="2273300"/>
            <a:ext cx="593157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38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5D00-FDB4-42DF-86C4-0C1608B37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rmAutofit fontScale="90000"/>
          </a:bodyPr>
          <a:lstStyle/>
          <a:p>
            <a:r>
              <a:rPr lang="en-US" dirty="0"/>
              <a:t>SU-19-03_066 (SUML-187)</a:t>
            </a:r>
            <a:br>
              <a:rPr lang="en-US" dirty="0"/>
            </a:br>
            <a:r>
              <a:rPr lang="en-US" dirty="0"/>
              <a:t>Original ID: </a:t>
            </a:r>
            <a:r>
              <a:rPr lang="en-US" i="1" dirty="0" err="1"/>
              <a:t>Pseudochromis</a:t>
            </a:r>
            <a:r>
              <a:rPr lang="en-US" i="1" dirty="0"/>
              <a:t> sp.</a:t>
            </a:r>
            <a:br>
              <a:rPr lang="en-US" i="1" dirty="0"/>
            </a:br>
            <a:r>
              <a:rPr lang="en-US" dirty="0"/>
              <a:t>Jeff’s ID:</a:t>
            </a:r>
          </a:p>
        </p:txBody>
      </p:sp>
      <p:pic>
        <p:nvPicPr>
          <p:cNvPr id="5" name="Content Placeholder 4" descr="A picture containing measure&#10;&#10;Description automatically generated">
            <a:extLst>
              <a:ext uri="{FF2B5EF4-FFF2-40B4-BE49-F238E27FC236}">
                <a16:creationId xmlns:a16="http://schemas.microsoft.com/office/drawing/2014/main" id="{6D6509E4-44EB-4F14-9FDD-1D4F7ECDE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3930372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5D00-FDB4-42DF-86C4-0C1608B37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rmAutofit fontScale="90000"/>
          </a:bodyPr>
          <a:lstStyle/>
          <a:p>
            <a:r>
              <a:rPr lang="en-US" dirty="0"/>
              <a:t>SU-19-03_074 (SUML-195)</a:t>
            </a:r>
            <a:br>
              <a:rPr lang="en-US" dirty="0"/>
            </a:br>
            <a:r>
              <a:rPr lang="en-US" dirty="0"/>
              <a:t>Original ID:  </a:t>
            </a:r>
            <a:r>
              <a:rPr lang="en-US" i="1" dirty="0" err="1"/>
              <a:t>Eviota</a:t>
            </a:r>
            <a:r>
              <a:rPr lang="en-US" i="1" dirty="0"/>
              <a:t> </a:t>
            </a:r>
            <a:r>
              <a:rPr lang="en-US" i="1" dirty="0" err="1"/>
              <a:t>prasina</a:t>
            </a:r>
            <a:r>
              <a:rPr lang="en-US" i="1" dirty="0"/>
              <a:t> </a:t>
            </a:r>
            <a:r>
              <a:rPr lang="en-US" dirty="0"/>
              <a:t>(?)</a:t>
            </a:r>
            <a:br>
              <a:rPr lang="en-US" dirty="0"/>
            </a:br>
            <a:r>
              <a:rPr lang="en-US" dirty="0"/>
              <a:t>Jeff’s ID:</a:t>
            </a:r>
          </a:p>
        </p:txBody>
      </p:sp>
      <p:pic>
        <p:nvPicPr>
          <p:cNvPr id="5" name="Content Placeholder 4" descr="A close up of a measure&#10;&#10;Description automatically generated">
            <a:extLst>
              <a:ext uri="{FF2B5EF4-FFF2-40B4-BE49-F238E27FC236}">
                <a16:creationId xmlns:a16="http://schemas.microsoft.com/office/drawing/2014/main" id="{A406DC12-CC5D-46A7-8C39-17A423FC9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4252654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5D00-FDB4-42DF-86C4-0C1608B37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rmAutofit fontScale="90000"/>
          </a:bodyPr>
          <a:lstStyle/>
          <a:p>
            <a:r>
              <a:rPr lang="en-US" dirty="0"/>
              <a:t>SU-19-03_082 (SUML-203)</a:t>
            </a:r>
            <a:br>
              <a:rPr lang="en-US" dirty="0"/>
            </a:br>
            <a:r>
              <a:rPr lang="en-US" dirty="0"/>
              <a:t>Original ID: </a:t>
            </a:r>
            <a:r>
              <a:rPr lang="en-US" i="1" dirty="0" err="1"/>
              <a:t>Eviota</a:t>
            </a:r>
            <a:r>
              <a:rPr lang="en-US" i="1" dirty="0"/>
              <a:t> sp.</a:t>
            </a:r>
            <a:br>
              <a:rPr lang="en-US" dirty="0"/>
            </a:br>
            <a:r>
              <a:rPr lang="en-US" dirty="0"/>
              <a:t>Jeff’s ID:</a:t>
            </a:r>
          </a:p>
        </p:txBody>
      </p:sp>
      <p:pic>
        <p:nvPicPr>
          <p:cNvPr id="9" name="Content Placeholder 8" descr="A close up of a sign&#10;&#10;Description automatically generated">
            <a:extLst>
              <a:ext uri="{FF2B5EF4-FFF2-40B4-BE49-F238E27FC236}">
                <a16:creationId xmlns:a16="http://schemas.microsoft.com/office/drawing/2014/main" id="{DDA89A07-9B76-4AC2-BAD2-1300E35410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3518888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5D00-FDB4-42DF-86C4-0C1608B37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rmAutofit fontScale="90000"/>
          </a:bodyPr>
          <a:lstStyle/>
          <a:p>
            <a:r>
              <a:rPr lang="en-US" dirty="0"/>
              <a:t>SU-19-03_085 (SUML-206)</a:t>
            </a:r>
            <a:br>
              <a:rPr lang="en-US" dirty="0"/>
            </a:br>
            <a:r>
              <a:rPr lang="en-US" dirty="0"/>
              <a:t>Original ID: </a:t>
            </a:r>
            <a:r>
              <a:rPr lang="en-US" i="1" dirty="0" err="1"/>
              <a:t>Scorpaenodes</a:t>
            </a:r>
            <a:r>
              <a:rPr lang="en-US" i="1" dirty="0"/>
              <a:t> sp.</a:t>
            </a:r>
            <a:br>
              <a:rPr lang="en-US" i="1" dirty="0"/>
            </a:br>
            <a:r>
              <a:rPr lang="en-US" dirty="0"/>
              <a:t>Jeff’s ID:</a:t>
            </a:r>
          </a:p>
        </p:txBody>
      </p:sp>
      <p:pic>
        <p:nvPicPr>
          <p:cNvPr id="5" name="Content Placeholder 4" descr="A picture containing indoor, sitting, measure, table&#10;&#10;Description automatically generated">
            <a:extLst>
              <a:ext uri="{FF2B5EF4-FFF2-40B4-BE49-F238E27FC236}">
                <a16:creationId xmlns:a16="http://schemas.microsoft.com/office/drawing/2014/main" id="{C9A8F9A0-3DBC-4C74-9498-2EACBADA31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3259171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5D00-FDB4-42DF-86C4-0C1608B37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rmAutofit fontScale="90000"/>
          </a:bodyPr>
          <a:lstStyle/>
          <a:p>
            <a:r>
              <a:rPr lang="en-US" dirty="0"/>
              <a:t>SU-19-03_088 (SUML-209)</a:t>
            </a:r>
            <a:br>
              <a:rPr lang="en-US" dirty="0"/>
            </a:br>
            <a:r>
              <a:rPr lang="en-US" dirty="0"/>
              <a:t>Original ID: </a:t>
            </a:r>
            <a:r>
              <a:rPr lang="en-US" i="1" dirty="0" err="1"/>
              <a:t>Uropterygius</a:t>
            </a:r>
            <a:r>
              <a:rPr lang="en-US" i="1" dirty="0"/>
              <a:t> sp.</a:t>
            </a:r>
            <a:br>
              <a:rPr lang="en-US" dirty="0"/>
            </a:br>
            <a:r>
              <a:rPr lang="en-US" dirty="0"/>
              <a:t>Jeff’s ID:</a:t>
            </a:r>
          </a:p>
        </p:txBody>
      </p:sp>
      <p:pic>
        <p:nvPicPr>
          <p:cNvPr id="5" name="Content Placeholder 4" descr="A close up of a measure&#10;&#10;Description automatically generated">
            <a:extLst>
              <a:ext uri="{FF2B5EF4-FFF2-40B4-BE49-F238E27FC236}">
                <a16:creationId xmlns:a16="http://schemas.microsoft.com/office/drawing/2014/main" id="{9D9A55A4-1EDB-42F1-9956-5B6002E55A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00" y="1825625"/>
            <a:ext cx="5301800" cy="4351338"/>
          </a:xfrm>
        </p:spPr>
      </p:pic>
    </p:spTree>
    <p:extLst>
      <p:ext uri="{BB962C8B-B14F-4D97-AF65-F5344CB8AC3E}">
        <p14:creationId xmlns:p14="http://schemas.microsoft.com/office/powerpoint/2010/main" val="2430264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35</Words>
  <Application>Microsoft Office PowerPoint</Application>
  <PresentationFormat>Widescreen</PresentationFormat>
  <Paragraphs>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SU-19-03_SP-78-04 San Juan, Siquijor</vt:lpstr>
      <vt:lpstr>SU-19-03_043 (SUML-164) Original ID: Pseudoplesiops sp. Jeff’s ID:</vt:lpstr>
      <vt:lpstr>SU-19-03_045 (SUML-166) Original ID: Gymnothorax sp. (brown) Jeff’s ID:</vt:lpstr>
      <vt:lpstr>SU-19-03_064 (SUML-185) Original ID: Xenisthmus sp. cf. polyzonatus Jeff’s ID:</vt:lpstr>
      <vt:lpstr>SU-19-03_066 (SUML-187) Original ID: Pseudochromis sp. Jeff’s ID:</vt:lpstr>
      <vt:lpstr>SU-19-03_074 (SUML-195) Original ID:  Eviota prasina (?) Jeff’s ID:</vt:lpstr>
      <vt:lpstr>SU-19-03_082 (SUML-203) Original ID: Eviota sp. Jeff’s ID:</vt:lpstr>
      <vt:lpstr>SU-19-03_085 (SUML-206) Original ID: Scorpaenodes sp. Jeff’s ID:</vt:lpstr>
      <vt:lpstr>SU-19-03_088 (SUML-209) Original ID: Uropterygius sp. Jeff’s ID: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SU-19-03_SP-78-04 San Juan, Siquijor</dc:title>
  <dc:creator>Whalen, John</dc:creator>
  <cp:lastModifiedBy>Whalen, John</cp:lastModifiedBy>
  <cp:revision>7</cp:revision>
  <dcterms:created xsi:type="dcterms:W3CDTF">2020-04-17T21:56:42Z</dcterms:created>
  <dcterms:modified xsi:type="dcterms:W3CDTF">2020-04-20T12:39:54Z</dcterms:modified>
</cp:coreProperties>
</file>